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73" r:id="rId9"/>
    <p:sldId id="274" r:id="rId10"/>
    <p:sldId id="275" r:id="rId11"/>
    <p:sldId id="276" r:id="rId12"/>
    <p:sldId id="278" r:id="rId13"/>
    <p:sldId id="27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自主學習申請使用手冊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27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教學組通過資料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左上角會顯示通過</a:t>
            </a:r>
            <a:endParaRPr lang="en-US" altLang="zh-TW" dirty="0"/>
          </a:p>
          <a:p>
            <a:r>
              <a:rPr lang="zh-TW" altLang="en-US" dirty="0"/>
              <a:t>下方會出現匯出</a:t>
            </a:r>
            <a:r>
              <a:rPr lang="en-US" altLang="zh-TW" dirty="0"/>
              <a:t>PDF</a:t>
            </a:r>
            <a:r>
              <a:rPr lang="zh-TW" altLang="en-US" dirty="0"/>
              <a:t>電子檔</a:t>
            </a:r>
            <a:endParaRPr lang="en-US" altLang="zh-TW" dirty="0"/>
          </a:p>
          <a:p>
            <a:r>
              <a:rPr lang="zh-TW" altLang="en-US" dirty="0" smtClean="0"/>
              <a:t>當有需求時，可將</a:t>
            </a:r>
            <a:r>
              <a:rPr lang="zh-TW" altLang="en-US" dirty="0"/>
              <a:t>電子</a:t>
            </a:r>
            <a:r>
              <a:rPr lang="zh-TW" altLang="en-US" dirty="0" smtClean="0"/>
              <a:t>檔匯出列印。</a:t>
            </a:r>
            <a:endParaRPr lang="en-US" altLang="zh-TW" dirty="0"/>
          </a:p>
          <a:p>
            <a:r>
              <a:rPr lang="zh-TW" altLang="en-US" dirty="0"/>
              <a:t>此時學生無法編輯資料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340084"/>
            <a:ext cx="4184650" cy="352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7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自主學習晤談紀錄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左側點選晤談紀錄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點選新增晤談紀錄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86" y="2165231"/>
            <a:ext cx="4180037" cy="153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986" y="3839473"/>
            <a:ext cx="4183164" cy="199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7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自主學習晤談紀錄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設定晤談日期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填寫諮詢及指導內容摘要紀錄，點選新增</a:t>
            </a:r>
            <a:r>
              <a:rPr lang="en-US" altLang="zh-TW" dirty="0"/>
              <a:t>(</a:t>
            </a:r>
            <a:r>
              <a:rPr lang="zh-TW" altLang="en-US" dirty="0"/>
              <a:t>內容可參考，自主學習申請的主題</a:t>
            </a:r>
            <a:r>
              <a:rPr lang="en-US" altLang="zh-TW" dirty="0"/>
              <a:t>)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45" y="1633161"/>
            <a:ext cx="4192978" cy="257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45" y="4212514"/>
            <a:ext cx="4192978" cy="182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6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自主學習晤談紀錄</a:t>
            </a:r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如要新增晤談紀錄，上放再次點選晤談紀錄。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點選匯出</a:t>
            </a:r>
            <a:r>
              <a:rPr lang="en-US" altLang="zh-TW" dirty="0"/>
              <a:t>PDF</a:t>
            </a:r>
            <a:r>
              <a:rPr lang="zh-TW" altLang="en-US" dirty="0"/>
              <a:t>電子檔，可匯出晤談紀錄表。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110" y="2142174"/>
            <a:ext cx="4202430" cy="252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63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教師自主學習審核與提交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進入學生學習護照系統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鍵入帳號密碼後登入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左側點選自主學習計畫列表</a:t>
            </a:r>
            <a:endParaRPr lang="en-US" altLang="zh-TW" dirty="0"/>
          </a:p>
          <a:p>
            <a:r>
              <a:rPr lang="zh-TW" altLang="en-US" dirty="0"/>
              <a:t>查詢申請自主學習學生資料</a:t>
            </a:r>
            <a:endParaRPr lang="en-US" altLang="zh-TW" dirty="0"/>
          </a:p>
          <a:p>
            <a:r>
              <a:rPr lang="zh-TW" altLang="en-US" dirty="0"/>
              <a:t>進入自主學習計畫表頁面</a:t>
            </a:r>
            <a:endParaRPr lang="en-US" altLang="zh-TW" dirty="0"/>
          </a:p>
          <a:p>
            <a:r>
              <a:rPr lang="zh-TW" altLang="en-US" dirty="0"/>
              <a:t>點選顯示進行審查與提交</a:t>
            </a:r>
            <a:endParaRPr lang="en-US" altLang="zh-TW" dirty="0"/>
          </a:p>
          <a:p>
            <a:r>
              <a:rPr lang="zh-TW" altLang="en-US" dirty="0"/>
              <a:t>左側點選自主學習晤談紀錄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472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進入學生學習護照系統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進入學校首頁</a:t>
            </a:r>
            <a:endParaRPr lang="en-US" altLang="zh-TW" dirty="0"/>
          </a:p>
          <a:p>
            <a:r>
              <a:rPr lang="zh-TW" altLang="en-US" dirty="0"/>
              <a:t>學生專區</a:t>
            </a:r>
            <a:endParaRPr lang="en-US" altLang="zh-TW" dirty="0"/>
          </a:p>
          <a:p>
            <a:r>
              <a:rPr lang="zh-TW" altLang="en-US" dirty="0"/>
              <a:t>點選學生學習護照系統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3992" y="2160588"/>
            <a:ext cx="361571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61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鍵入帳號密碼後登入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身分先選擇教職人員</a:t>
            </a:r>
            <a:endParaRPr lang="en-US" altLang="zh-TW" dirty="0"/>
          </a:p>
          <a:p>
            <a:r>
              <a:rPr lang="zh-TW" altLang="en-US" dirty="0"/>
              <a:t>輸入帳號</a:t>
            </a:r>
            <a:r>
              <a:rPr lang="en-US" altLang="zh-TW" dirty="0"/>
              <a:t>(</a:t>
            </a:r>
            <a:r>
              <a:rPr lang="zh-TW" altLang="en-US" dirty="0"/>
              <a:t>帳號同成績登入系統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輸入密碼</a:t>
            </a:r>
            <a:r>
              <a:rPr lang="en-US" altLang="zh-TW" dirty="0"/>
              <a:t>(</a:t>
            </a:r>
            <a:r>
              <a:rPr lang="zh-TW" altLang="en-US" dirty="0"/>
              <a:t>密碼同成績登入系統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點選</a:t>
            </a:r>
            <a:r>
              <a:rPr lang="zh-TW" altLang="en-US" dirty="0" smtClean="0"/>
              <a:t>登入</a:t>
            </a:r>
            <a:endParaRPr lang="en-US" altLang="zh-TW" dirty="0" smtClean="0"/>
          </a:p>
          <a:p>
            <a:r>
              <a:rPr lang="zh-TW" altLang="en-US" dirty="0"/>
              <a:t>當帳號密碼</a:t>
            </a:r>
            <a:r>
              <a:rPr lang="zh-TW" altLang="en-US" dirty="0" smtClean="0"/>
              <a:t>有問題請洽詢註冊組怡婷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2160589"/>
            <a:ext cx="4184650" cy="14429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3833760"/>
            <a:ext cx="4159539" cy="142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7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左側點選自主學習計畫列表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左側點選自主學習計畫列表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1447" y="2160588"/>
            <a:ext cx="320080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2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查詢申請自主學習學生資料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7334" y="1503485"/>
            <a:ext cx="4184035" cy="4994030"/>
          </a:xfrm>
        </p:spPr>
        <p:txBody>
          <a:bodyPr>
            <a:normAutofit/>
          </a:bodyPr>
          <a:lstStyle/>
          <a:p>
            <a:r>
              <a:rPr lang="zh-TW" altLang="en-US" dirty="0"/>
              <a:t>設定條件搜索申請學生資料。</a:t>
            </a:r>
            <a:endParaRPr lang="en-US" altLang="zh-TW" dirty="0"/>
          </a:p>
          <a:p>
            <a:r>
              <a:rPr lang="zh-TW" altLang="en-US" dirty="0"/>
              <a:t>點選開始查詢。</a:t>
            </a:r>
            <a:endParaRPr lang="en-US" altLang="zh-TW" dirty="0"/>
          </a:p>
          <a:p>
            <a:r>
              <a:rPr lang="zh-TW" altLang="en-US" dirty="0"/>
              <a:t>如無特殊需求，審核狀況選全部，之後點選開始查詢。</a:t>
            </a:r>
            <a:endParaRPr lang="en-US" altLang="zh-TW" dirty="0"/>
          </a:p>
          <a:p>
            <a:r>
              <a:rPr lang="zh-TW" altLang="en-US" dirty="0"/>
              <a:t>審核狀況：</a:t>
            </a:r>
            <a:endParaRPr lang="en-US" altLang="zh-TW" dirty="0"/>
          </a:p>
          <a:p>
            <a:r>
              <a:rPr lang="zh-TW" altLang="en-US" dirty="0"/>
              <a:t>全部：可查詢所有申請學生名單</a:t>
            </a:r>
            <a:endParaRPr lang="en-US" altLang="zh-TW" dirty="0"/>
          </a:p>
          <a:p>
            <a:r>
              <a:rPr lang="zh-TW" altLang="en-US" dirty="0"/>
              <a:t>編輯中：可查詢學生只要指定申請老師並確認新增。</a:t>
            </a:r>
            <a:endParaRPr lang="en-US" altLang="zh-TW" dirty="0"/>
          </a:p>
          <a:p>
            <a:r>
              <a:rPr lang="zh-TW" altLang="en-US" dirty="0"/>
              <a:t>已提交：可查詢老師審核完畢，並點選確認學生已提交。</a:t>
            </a:r>
            <a:endParaRPr lang="en-US" altLang="zh-TW" dirty="0"/>
          </a:p>
          <a:p>
            <a:r>
              <a:rPr lang="zh-TW" altLang="en-US" dirty="0"/>
              <a:t>未通過：可查詢備教學組退件的學生資料</a:t>
            </a:r>
            <a:r>
              <a:rPr lang="en-US" altLang="zh-TW" dirty="0"/>
              <a:t>(</a:t>
            </a:r>
            <a:r>
              <a:rPr lang="zh-TW" altLang="en-US" dirty="0"/>
              <a:t>通常是老師沒點課程確認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通過：可查詢教學組通過之學生資料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2" y="3220244"/>
            <a:ext cx="36480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69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進入自主學習計畫表頁面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點選顯示可展開學生資料</a:t>
            </a:r>
            <a:endParaRPr lang="en-US" altLang="zh-TW" dirty="0"/>
          </a:p>
          <a:p>
            <a:r>
              <a:rPr lang="zh-TW" altLang="en-US" dirty="0"/>
              <a:t>點選全部顯示可展開該頁全部學生資料</a:t>
            </a:r>
            <a:endParaRPr lang="en-US" altLang="zh-TW" dirty="0"/>
          </a:p>
          <a:p>
            <a:r>
              <a:rPr lang="zh-TW" altLang="en-US" dirty="0"/>
              <a:t>點選白色框框可選擇該筆資料</a:t>
            </a:r>
            <a:endParaRPr lang="en-US" altLang="zh-TW" dirty="0"/>
          </a:p>
          <a:p>
            <a:r>
              <a:rPr lang="zh-TW" altLang="en-US" dirty="0"/>
              <a:t>點選黃色選擇可選擇該頁所有的資料</a:t>
            </a:r>
            <a:endParaRPr lang="en-US" altLang="zh-TW" dirty="0"/>
          </a:p>
          <a:p>
            <a:r>
              <a:rPr lang="zh-TW" altLang="en-US" dirty="0"/>
              <a:t>點選刪除可刪除框框打勾的學生資料</a:t>
            </a:r>
            <a:r>
              <a:rPr lang="en-US" altLang="zh-TW" dirty="0"/>
              <a:t>(</a:t>
            </a:r>
            <a:r>
              <a:rPr lang="zh-TW" altLang="en-US" dirty="0"/>
              <a:t>學生誤申請，或學生不適合自主學習時，務必刪除學生資料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3148" y="3562348"/>
            <a:ext cx="6834398" cy="10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9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一、</a:t>
            </a:r>
            <a:r>
              <a:rPr lang="zh-TW" altLang="en-US" sz="3600" dirty="0">
                <a:hlinkClick r:id="rId2" action="ppaction://hlinksldjump"/>
              </a:rPr>
              <a:t>學生自主學習使用申請</a:t>
            </a:r>
            <a:endParaRPr lang="en-US" altLang="zh-TW" sz="3600" dirty="0"/>
          </a:p>
          <a:p>
            <a:r>
              <a:rPr lang="zh-TW" altLang="en-US" sz="3600" dirty="0"/>
              <a:t>二、</a:t>
            </a:r>
            <a:r>
              <a:rPr lang="zh-TW" altLang="en-US" sz="3600" dirty="0">
                <a:hlinkClick r:id="rId3" action="ppaction://hlinksldjump"/>
              </a:rPr>
              <a:t>教師自主學習審核與提交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070958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點選顯示進行審查與提交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點選顯示</a:t>
            </a:r>
            <a:endParaRPr lang="en-US" altLang="zh-TW" dirty="0"/>
          </a:p>
          <a:p>
            <a:r>
              <a:rPr lang="zh-TW" altLang="en-US" dirty="0"/>
              <a:t>請先確認學生自主學習的內容與進度，無誤請點選右方確認旁白色框框。</a:t>
            </a:r>
            <a:endParaRPr lang="en-US" altLang="zh-TW" dirty="0"/>
          </a:p>
          <a:p>
            <a:r>
              <a:rPr lang="zh-TW" altLang="en-US" dirty="0"/>
              <a:t>如需學生修改內容，請勿點選該週確認，並於下方指導老師指導意見，輸入修改意見，並請通知學生內容有誤，需修正資料。</a:t>
            </a:r>
            <a:endParaRPr lang="en-US" altLang="zh-TW" dirty="0"/>
          </a:p>
          <a:p>
            <a:r>
              <a:rPr lang="zh-TW" altLang="en-US" dirty="0"/>
              <a:t>此時學生資料有誤的話可以直接點選下方修改，完成本次老師審查部分。</a:t>
            </a:r>
            <a:endParaRPr lang="en-US" altLang="zh-TW" dirty="0"/>
          </a:p>
          <a:p>
            <a:r>
              <a:rPr lang="zh-TW" altLang="en-US" dirty="0"/>
              <a:t>如果學生資料皆無誤，請將左上角編輯中改為提交後，並在表單下方點選修改，完成本次老師審查部分。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2160589"/>
            <a:ext cx="4545798" cy="38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8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自主學習晤談紀錄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左側點選自主學習晤談紀錄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點選開始查詢</a:t>
            </a:r>
            <a:endParaRPr lang="en-US" altLang="zh-TW" dirty="0"/>
          </a:p>
          <a:p>
            <a:r>
              <a:rPr lang="zh-TW" altLang="en-US" dirty="0"/>
              <a:t>查詢方式同</a:t>
            </a:r>
            <a:r>
              <a:rPr lang="en-US" altLang="zh-TW" dirty="0"/>
              <a:t>(</a:t>
            </a:r>
            <a:r>
              <a:rPr lang="zh-TW" altLang="en-US" dirty="0"/>
              <a:t>申請自主學習學生資料</a:t>
            </a:r>
            <a:r>
              <a:rPr lang="en-US" altLang="zh-TW" dirty="0"/>
              <a:t>)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54" y="3838314"/>
            <a:ext cx="3286125" cy="196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95" y="2184084"/>
            <a:ext cx="4170045" cy="154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987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自主學習晤談紀錄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點選顯示，可以展開單筆資料。</a:t>
            </a:r>
            <a:endParaRPr lang="en-US" altLang="zh-TW" dirty="0"/>
          </a:p>
          <a:p>
            <a:r>
              <a:rPr lang="zh-TW" altLang="en-US" dirty="0"/>
              <a:t>點選全部顯示，可以展開本頁全部資料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en-US" dirty="0"/>
              <a:t>指導老師權限可以修改學生全部資料</a:t>
            </a:r>
            <a:endParaRPr lang="en-US" altLang="zh-TW" dirty="0"/>
          </a:p>
          <a:p>
            <a:r>
              <a:rPr lang="zh-TW" altLang="en-US" dirty="0"/>
              <a:t>點選刪除可以刪除單日資料</a:t>
            </a:r>
            <a:endParaRPr lang="en-US" altLang="zh-TW" dirty="0"/>
          </a:p>
          <a:p>
            <a:r>
              <a:rPr lang="zh-TW" altLang="en-US" dirty="0"/>
              <a:t>點選刪除晤談紀錄可以刪除本筆資料</a:t>
            </a:r>
            <a:endParaRPr lang="en-US" altLang="zh-TW" dirty="0"/>
          </a:p>
          <a:p>
            <a:r>
              <a:rPr lang="zh-TW" altLang="en-US" dirty="0"/>
              <a:t>請撰寫指導老師評語後點選修改。</a:t>
            </a:r>
            <a:endParaRPr lang="en-US" altLang="zh-TW" dirty="0"/>
          </a:p>
          <a:p>
            <a:r>
              <a:rPr lang="zh-TW" altLang="en-US" dirty="0"/>
              <a:t>完成學生晤談紀錄批閱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2160589"/>
            <a:ext cx="4188141" cy="76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70" y="3758293"/>
            <a:ext cx="4188141" cy="16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35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學生自主學習使用申請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094" y="1699691"/>
            <a:ext cx="8596668" cy="4600751"/>
          </a:xfrm>
        </p:spPr>
        <p:txBody>
          <a:bodyPr>
            <a:norm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進入學生學習護照系統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鍵入帳號密碼後登入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左側點選自主學習計畫書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撰寫自主學習計畫表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被退件資料</a:t>
            </a:r>
            <a:endParaRPr lang="en-US" altLang="zh-TW" dirty="0"/>
          </a:p>
          <a:p>
            <a:r>
              <a:rPr lang="en-US" altLang="zh-TW" dirty="0"/>
              <a:t>6.</a:t>
            </a:r>
            <a:r>
              <a:rPr lang="zh-TW" altLang="en-US" dirty="0"/>
              <a:t>指導老師通過資料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教學組通過資料</a:t>
            </a:r>
            <a:endParaRPr lang="en-US" altLang="zh-TW" dirty="0"/>
          </a:p>
          <a:p>
            <a:r>
              <a:rPr lang="en-US" altLang="zh-TW" dirty="0"/>
              <a:t>8.</a:t>
            </a:r>
            <a:r>
              <a:rPr lang="zh-TW" altLang="en-US" dirty="0"/>
              <a:t>點選</a:t>
            </a:r>
            <a:r>
              <a:rPr lang="en-US" altLang="zh-TW" dirty="0"/>
              <a:t>PDF</a:t>
            </a:r>
            <a:r>
              <a:rPr lang="zh-TW" altLang="en-US" dirty="0"/>
              <a:t>匯出核章後送教學組</a:t>
            </a:r>
            <a:endParaRPr lang="en-US" altLang="zh-TW" dirty="0"/>
          </a:p>
          <a:p>
            <a:r>
              <a:rPr lang="en-US" altLang="zh-TW" dirty="0"/>
              <a:t>9.</a:t>
            </a:r>
            <a:r>
              <a:rPr lang="zh-TW" altLang="en-US" dirty="0"/>
              <a:t>完成學生自主學習申請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自主學習晤談紀錄</a:t>
            </a:r>
            <a:endParaRPr lang="en-US" altLang="zh-TW" dirty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290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進入學生學習護照系統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進入學校首頁</a:t>
            </a:r>
            <a:endParaRPr lang="en-US" altLang="zh-TW" dirty="0"/>
          </a:p>
          <a:p>
            <a:r>
              <a:rPr lang="zh-TW" altLang="en-US" dirty="0"/>
              <a:t>學生專區</a:t>
            </a:r>
            <a:endParaRPr lang="en-US" altLang="zh-TW" dirty="0"/>
          </a:p>
          <a:p>
            <a:r>
              <a:rPr lang="zh-TW" altLang="en-US" dirty="0"/>
              <a:t>點選學生學習護照系統</a:t>
            </a: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73992" y="2160588"/>
            <a:ext cx="361571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6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鍵入帳號密碼後登入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345719"/>
          </a:xfrm>
        </p:spPr>
        <p:txBody>
          <a:bodyPr/>
          <a:lstStyle/>
          <a:p>
            <a:r>
              <a:rPr lang="zh-TW" altLang="en-US" dirty="0" smtClean="0"/>
              <a:t>高一升高二填</a:t>
            </a:r>
            <a:r>
              <a:rPr lang="zh-TW" altLang="en-US" dirty="0"/>
              <a:t>二年級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若無法登陸可嘗試填入</a:t>
            </a:r>
            <a:r>
              <a:rPr lang="zh-TW" altLang="en-US" dirty="0"/>
              <a:t>一年級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r>
              <a:rPr lang="zh-TW" altLang="en-US" dirty="0"/>
              <a:t>登入帳號為學號</a:t>
            </a:r>
            <a:endParaRPr lang="en-US" altLang="zh-TW" dirty="0"/>
          </a:p>
          <a:p>
            <a:r>
              <a:rPr lang="zh-TW" altLang="en-US" dirty="0"/>
              <a:t>密碼為身分證</a:t>
            </a:r>
            <a:endParaRPr lang="en-US" altLang="zh-TW" dirty="0"/>
          </a:p>
          <a:p>
            <a:r>
              <a:rPr lang="zh-TW" altLang="en-US" dirty="0"/>
              <a:t>身分為學生</a:t>
            </a:r>
            <a:endParaRPr lang="en-US" altLang="zh-TW" dirty="0"/>
          </a:p>
          <a:p>
            <a:r>
              <a:rPr lang="zh-TW" altLang="en-US" dirty="0"/>
              <a:t>點選登入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117" y="2993754"/>
            <a:ext cx="593407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3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左側點選自主學習計畫書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左側點選自主學習計畫書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2160589"/>
            <a:ext cx="4184650" cy="19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7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撰寫自主學習計畫表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7334" y="1270000"/>
            <a:ext cx="5169551" cy="5077306"/>
          </a:xfrm>
        </p:spPr>
        <p:txBody>
          <a:bodyPr>
            <a:normAutofit/>
          </a:bodyPr>
          <a:lstStyle/>
          <a:p>
            <a:r>
              <a:rPr lang="zh-TW" altLang="en-US" dirty="0"/>
              <a:t>選擇指導老師，</a:t>
            </a:r>
            <a:r>
              <a:rPr lang="en-US" altLang="zh-TW" dirty="0"/>
              <a:t>key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r>
              <a:rPr lang="zh-TW" altLang="en-US" dirty="0"/>
              <a:t>老師姓名，可查詢老師資料，點選選擇後，點選確定新增。</a:t>
            </a:r>
            <a:r>
              <a:rPr lang="en-US" altLang="zh-TW" dirty="0"/>
              <a:t>(</a:t>
            </a:r>
            <a:r>
              <a:rPr lang="zh-TW" altLang="en-US" dirty="0"/>
              <a:t>資料送審後無法更改老師</a:t>
            </a:r>
            <a:r>
              <a:rPr lang="en-US" altLang="zh-TW" dirty="0"/>
              <a:t>-</a:t>
            </a:r>
            <a:r>
              <a:rPr lang="zh-TW" altLang="en-US" dirty="0"/>
              <a:t>請注意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老師必須要有</a:t>
            </a:r>
            <a:r>
              <a:rPr lang="en-US" altLang="zh-TW" dirty="0" smtClean="0">
                <a:solidFill>
                  <a:srgbClr val="FF0000"/>
                </a:solidFill>
              </a:rPr>
              <a:t>E-mail</a:t>
            </a:r>
            <a:r>
              <a:rPr lang="zh-TW" altLang="en-US" dirty="0" smtClean="0">
                <a:solidFill>
                  <a:srgbClr val="FF0000"/>
                </a:solidFill>
              </a:rPr>
              <a:t>在名單上，無者請老師找主管單位處理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dirty="0" smtClean="0">
                <a:solidFill>
                  <a:schemeClr val="tx1"/>
                </a:solidFill>
              </a:rPr>
              <a:t>選擇年級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選擇上課學年度與</a:t>
            </a:r>
            <a:r>
              <a:rPr lang="zh-TW" altLang="en-US" dirty="0" smtClean="0">
                <a:solidFill>
                  <a:schemeClr val="tx1"/>
                </a:solidFill>
              </a:rPr>
              <a:t>學期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不清楚學年度學期者，請參照學校行事曆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/>
              <a:t>填寫計畫表</a:t>
            </a:r>
            <a:endParaRPr lang="en-US" altLang="zh-TW" dirty="0"/>
          </a:p>
          <a:p>
            <a:r>
              <a:rPr lang="zh-TW" altLang="en-US" dirty="0"/>
              <a:t>純自主學習的申請同學，進度至少要填寫至第</a:t>
            </a:r>
            <a:r>
              <a:rPr lang="en-US" altLang="zh-TW" dirty="0"/>
              <a:t>18</a:t>
            </a:r>
            <a:r>
              <a:rPr lang="zh-TW" altLang="en-US" dirty="0" smtClean="0"/>
              <a:t>週</a:t>
            </a:r>
            <a:endParaRPr lang="en-US" altLang="zh-TW" dirty="0"/>
          </a:p>
          <a:p>
            <a:r>
              <a:rPr lang="zh-TW" altLang="en-US" dirty="0"/>
              <a:t>填寫完畢後最下方點選確定新增</a:t>
            </a:r>
            <a:endParaRPr lang="en-US" altLang="zh-TW" dirty="0"/>
          </a:p>
          <a:p>
            <a:r>
              <a:rPr lang="zh-TW" altLang="en-US" dirty="0"/>
              <a:t>如需重新選擇老師，請點選左下角刪除鍵，刪除資料後重填表單，才能夠更改老師。</a:t>
            </a:r>
            <a:endParaRPr lang="en-US" altLang="zh-TW" dirty="0"/>
          </a:p>
          <a:p>
            <a:r>
              <a:rPr lang="zh-TW" altLang="en-US" dirty="0"/>
              <a:t>此時審核狀況為</a:t>
            </a:r>
            <a:r>
              <a:rPr lang="zh-TW" altLang="en-US" b="1" dirty="0">
                <a:solidFill>
                  <a:schemeClr val="accent2"/>
                </a:solidFill>
              </a:rPr>
              <a:t>編輯中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898" y="1232557"/>
            <a:ext cx="4184650" cy="17297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899" y="3102907"/>
            <a:ext cx="4207432" cy="29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被退件資料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被指導老師退件審核狀態為</a:t>
            </a:r>
            <a:r>
              <a:rPr lang="zh-TW" altLang="en-US" b="1" dirty="0">
                <a:solidFill>
                  <a:srgbClr val="FF0000"/>
                </a:solidFill>
              </a:rPr>
              <a:t>退件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/>
              <a:t>被教學組退件審核狀態為</a:t>
            </a:r>
            <a:r>
              <a:rPr lang="zh-TW" altLang="en-US" b="1" dirty="0">
                <a:solidFill>
                  <a:srgbClr val="FF0000"/>
                </a:solidFill>
              </a:rPr>
              <a:t>未通過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只要是被退件狀態均可</a:t>
            </a:r>
            <a:r>
              <a:rPr lang="zh-TW" altLang="en-US" b="1" dirty="0">
                <a:solidFill>
                  <a:schemeClr val="accent2"/>
                </a:solidFill>
              </a:rPr>
              <a:t>收回重新編輯</a:t>
            </a:r>
            <a:endParaRPr lang="en-US" altLang="zh-TW" b="1" dirty="0">
              <a:solidFill>
                <a:schemeClr val="accent2"/>
              </a:solidFill>
            </a:endParaRPr>
          </a:p>
          <a:p>
            <a:r>
              <a:rPr lang="zh-TW" altLang="en-US" dirty="0"/>
              <a:t>請確認那些週次資料需要做修正。</a:t>
            </a:r>
            <a:endParaRPr lang="en-US" altLang="zh-TW" dirty="0"/>
          </a:p>
          <a:p>
            <a:r>
              <a:rPr lang="zh-TW" altLang="en-US" dirty="0"/>
              <a:t>已完成無誤的資料，老師會在確認欄位做勾選。</a:t>
            </a:r>
            <a:endParaRPr lang="en-US" altLang="zh-TW" dirty="0"/>
          </a:p>
          <a:p>
            <a:r>
              <a:rPr lang="zh-TW" altLang="en-US" dirty="0"/>
              <a:t>請依據下方指導老師意見做表單的修正</a:t>
            </a:r>
            <a:endParaRPr lang="en-US" altLang="zh-TW" dirty="0"/>
          </a:p>
          <a:p>
            <a:r>
              <a:rPr lang="zh-TW" altLang="en-US" dirty="0"/>
              <a:t>修正完畢後，點選下方修改提交資料。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2446" y="1415561"/>
            <a:ext cx="5166660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5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指導老師通過資料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左上角會顯示已提交</a:t>
            </a:r>
            <a:endParaRPr lang="en-US" altLang="zh-TW" dirty="0"/>
          </a:p>
          <a:p>
            <a:r>
              <a:rPr lang="zh-TW" altLang="en-US" dirty="0"/>
              <a:t>此時學生無法編輯資料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4" y="1930400"/>
            <a:ext cx="5045585" cy="370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15021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</TotalTime>
  <Words>987</Words>
  <Application>Microsoft Office PowerPoint</Application>
  <PresentationFormat>寬螢幕</PresentationFormat>
  <Paragraphs>131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微軟正黑體</vt:lpstr>
      <vt:lpstr>Arial</vt:lpstr>
      <vt:lpstr>Trebuchet MS</vt:lpstr>
      <vt:lpstr>Wingdings 3</vt:lpstr>
      <vt:lpstr>多面向</vt:lpstr>
      <vt:lpstr>自主學習申請使用手冊</vt:lpstr>
      <vt:lpstr>目錄</vt:lpstr>
      <vt:lpstr>學生自主學習使用申請 </vt:lpstr>
      <vt:lpstr>進入學生學習護照系統</vt:lpstr>
      <vt:lpstr>鍵入帳號密碼後登入 </vt:lpstr>
      <vt:lpstr>左側點選自主學習計畫書 </vt:lpstr>
      <vt:lpstr>撰寫自主學習計畫表 </vt:lpstr>
      <vt:lpstr>被退件資料</vt:lpstr>
      <vt:lpstr>指導老師通過資料</vt:lpstr>
      <vt:lpstr>教學組通過資料</vt:lpstr>
      <vt:lpstr>自主學習晤談紀錄1</vt:lpstr>
      <vt:lpstr>自主學習晤談紀錄2</vt:lpstr>
      <vt:lpstr>自主學習晤談紀錄3</vt:lpstr>
      <vt:lpstr>教師自主學習審核與提交 </vt:lpstr>
      <vt:lpstr>進入學生學習護照系統</vt:lpstr>
      <vt:lpstr>鍵入帳號密碼後登入 </vt:lpstr>
      <vt:lpstr>左側點選自主學習計畫列表 </vt:lpstr>
      <vt:lpstr>查詢申請自主學習學生資料 </vt:lpstr>
      <vt:lpstr>進入自主學習計畫表頁面 </vt:lpstr>
      <vt:lpstr>點選顯示進行審查與提交</vt:lpstr>
      <vt:lpstr>自主學習晤談紀錄1</vt:lpstr>
      <vt:lpstr>自主學習晤談紀錄2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自主學習申請使用手冊</dc:title>
  <dc:creator>user</dc:creator>
  <cp:lastModifiedBy>user</cp:lastModifiedBy>
  <cp:revision>33</cp:revision>
  <dcterms:created xsi:type="dcterms:W3CDTF">2021-04-28T02:29:06Z</dcterms:created>
  <dcterms:modified xsi:type="dcterms:W3CDTF">2023-11-30T07:31:39Z</dcterms:modified>
</cp:coreProperties>
</file>